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1.png" ContentType="image/png"/>
  <Override PartName="/ppt/media/image19.jpeg" ContentType="image/jpeg"/>
  <Override PartName="/ppt/media/image9.png" ContentType="image/png"/>
  <Override PartName="/ppt/media/image6.gif" ContentType="image/gif"/>
  <Override PartName="/ppt/media/image13.png" ContentType="image/png"/>
  <Override PartName="/ppt/media/image8.png" ContentType="image/png"/>
  <Override PartName="/ppt/media/image14.jpeg" ContentType="image/jpeg"/>
  <Override PartName="/ppt/media/image12.png" ContentType="image/png"/>
  <Override PartName="/ppt/media/image7.png" ContentType="image/png"/>
  <Override PartName="/ppt/media/image10.png" ContentType="image/png"/>
  <Override PartName="/ppt/media/image5.png" ContentType="image/png"/>
  <Override PartName="/ppt/media/image28.png" ContentType="image/png"/>
  <Override PartName="/ppt/media/image29.jpeg" ContentType="image/jpeg"/>
  <Override PartName="/ppt/media/image4.png" ContentType="image/png"/>
  <Override PartName="/ppt/media/image27.png" ContentType="image/png"/>
  <Override PartName="/ppt/media/image24.jpeg" ContentType="image/jpeg"/>
  <Override PartName="/ppt/media/image22.png" ContentType="image/png"/>
  <Override PartName="/ppt/media/image23.png" ContentType="image/png"/>
  <Override PartName="/ppt/media/image21.png" ContentType="image/png"/>
  <Override PartName="/ppt/media/image17.png" ContentType="image/png"/>
  <Override PartName="/ppt/media/image16.png" ContentType="image/png"/>
  <Override PartName="/ppt/media/image20.png" ContentType="image/png"/>
  <Override PartName="/ppt/media/image18.png" ContentType="image/png"/>
  <Override PartName="/ppt/media/image15.gif" ContentType="image/gif"/>
  <Override PartName="/ppt/media/image1.png" ContentType="image/png"/>
  <Override PartName="/ppt/media/image25.png" ContentType="image/png"/>
  <Override PartName="/ppt/media/image2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28B5E96-E3FB-461A-96A1-963D3860E26E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120" cy="360288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320" cy="4205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168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5680" cy="12556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5680" cy="125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5680" cy="5356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5680" cy="5356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5680" cy="5356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s://pucpr.vouavaliar.com.br/login.zul" TargetMode="External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5680" cy="251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726120" y="185940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4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40080" cy="321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1440" cy="425304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9" name="Text Box 3"/>
          <p:cNvSpPr/>
          <p:nvPr/>
        </p:nvSpPr>
        <p:spPr>
          <a:xfrm>
            <a:off x="506880" y="1742040"/>
            <a:ext cx="7561440" cy="177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4" name="Picture 4" descr=""/>
          <p:cNvPicPr/>
          <p:nvPr/>
        </p:nvPicPr>
        <p:blipFill>
          <a:blip r:embed="rId1"/>
          <a:stretch/>
        </p:blipFill>
        <p:spPr>
          <a:xfrm>
            <a:off x="544320" y="2286000"/>
            <a:ext cx="8749080" cy="35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2480" cy="3399840"/>
          </a:xfrm>
          <a:prstGeom prst="rect">
            <a:avLst/>
          </a:prstGeom>
          <a:ln w="0"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360000" y="17514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Learnable Filters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Fully-Connected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6" name="Picture 4" descr=""/>
          <p:cNvPicPr/>
          <p:nvPr/>
        </p:nvPicPr>
        <p:blipFill>
          <a:blip r:embed="rId1"/>
          <a:stretch/>
        </p:blipFill>
        <p:spPr>
          <a:xfrm>
            <a:off x="2855160" y="2589480"/>
            <a:ext cx="6955920" cy="314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Image Convolution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82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544320" y="2730600"/>
            <a:ext cx="4218840" cy="300096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587200" y="3516840"/>
            <a:ext cx="3695040" cy="142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9600" cy="460872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Learned Filters and Resulting Feature Map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0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2160" cy="895680"/>
          </a:xfrm>
          <a:prstGeom prst="rect">
            <a:avLst/>
          </a:prstGeom>
          <a:ln w="0">
            <a:noFill/>
          </a:ln>
        </p:spPr>
      </p:pic>
      <p:sp>
        <p:nvSpPr>
          <p:cNvPr id="191" name="Seta: para a Direita 6"/>
          <p:cNvSpPr/>
          <p:nvPr/>
        </p:nvSpPr>
        <p:spPr>
          <a:xfrm>
            <a:off x="1231920" y="4228200"/>
            <a:ext cx="8483760" cy="3337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7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503440"/>
            <a:ext cx="8066880" cy="356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All Together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Picture 2" descr="CS 230 - Convolutional Neural Networks Cheatsheet"/>
          <p:cNvPicPr/>
          <p:nvPr/>
        </p:nvPicPr>
        <p:blipFill>
          <a:blip r:embed="rId1"/>
          <a:stretch/>
        </p:blipFill>
        <p:spPr>
          <a:xfrm>
            <a:off x="1276200" y="2967120"/>
            <a:ext cx="8038440" cy="200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Parameters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Connections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9600" cy="21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Learning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Convolutional Neural Network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Networks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09040" y="4268160"/>
            <a:ext cx="6219360" cy="210420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09040" y="608472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77400" y="60850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09760" y="60854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19040" y="612072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79040" y="610272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11400" y="610308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03760" y="6103440"/>
            <a:ext cx="233640" cy="23364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5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2920" cy="201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7503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1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2360" cy="348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5680" cy="320904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8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8440" cy="362844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4"/>
          <p:cNvSpPr/>
          <p:nvPr/>
        </p:nvSpPr>
        <p:spPr>
          <a:xfrm>
            <a:off x="512280" y="163836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 Val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Test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360000" y="16146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450000" y="185148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8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Avaliação Institucional 2023.2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CustomShape 10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1755000" y="1581480"/>
            <a:ext cx="6530400" cy="2706120"/>
          </a:xfrm>
          <a:prstGeom prst="rect">
            <a:avLst/>
          </a:prstGeom>
          <a:ln w="0">
            <a:noFill/>
          </a:ln>
        </p:spPr>
      </p:pic>
      <p:sp>
        <p:nvSpPr>
          <p:cNvPr id="105" name=""/>
          <p:cNvSpPr txBox="1"/>
          <p:nvPr/>
        </p:nvSpPr>
        <p:spPr>
          <a:xfrm>
            <a:off x="2716560" y="6450120"/>
            <a:ext cx="479700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  <a:hlinkClick r:id="rId2"/>
              </a:rPr>
              <a:t>https://pucpr.vouavaliar.com.br/login.zul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3993840" y="4441680"/>
            <a:ext cx="1917360" cy="192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60000" y="198000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Traditional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1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120" cy="1436400"/>
          </a:xfrm>
          <a:prstGeom prst="rect">
            <a:avLst/>
          </a:prstGeom>
          <a:ln w="0">
            <a:noFill/>
          </a:ln>
        </p:spPr>
      </p:pic>
      <p:pic>
        <p:nvPicPr>
          <p:cNvPr id="112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120" cy="14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7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Multi-Layer Architectures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6280" cy="391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Implicit feature extraction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Learnable Filters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Abstraction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4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9880" cy="290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9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9440" cy="17568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1120" cy="3285360"/>
          </a:xfrm>
          <a:prstGeom prst="rect">
            <a:avLst/>
          </a:prstGeom>
          <a:ln w="0">
            <a:noFill/>
          </a:ln>
        </p:spPr>
      </p:pic>
      <p:sp>
        <p:nvSpPr>
          <p:cNvPr id="132" name="Text Box 7"/>
          <p:cNvSpPr/>
          <p:nvPr/>
        </p:nvSpPr>
        <p:spPr>
          <a:xfrm>
            <a:off x="5175360" y="2453400"/>
            <a:ext cx="69948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3" name="Text Box 8"/>
          <p:cNvSpPr/>
          <p:nvPr/>
        </p:nvSpPr>
        <p:spPr>
          <a:xfrm>
            <a:off x="6291360" y="2464560"/>
            <a:ext cx="1315440" cy="31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34" name="Text Box 9"/>
          <p:cNvSpPr/>
          <p:nvPr/>
        </p:nvSpPr>
        <p:spPr>
          <a:xfrm>
            <a:off x="7713720" y="2418480"/>
            <a:ext cx="14281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7280" cy="2988720"/>
          </a:xfrm>
          <a:prstGeom prst="rect">
            <a:avLst/>
          </a:prstGeom>
          <a:ln w="0">
            <a:noFill/>
          </a:ln>
        </p:spPr>
      </p:pic>
      <p:sp>
        <p:nvSpPr>
          <p:cNvPr id="140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60000" y="360000"/>
            <a:ext cx="935568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897120" y="6886080"/>
            <a:ext cx="64429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608600" y="6886080"/>
            <a:ext cx="2280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360000" y="1827720"/>
            <a:ext cx="9175680" cy="46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5" name="Text Box 3"/>
          <p:cNvSpPr/>
          <p:nvPr/>
        </p:nvSpPr>
        <p:spPr>
          <a:xfrm>
            <a:off x="360000" y="1891080"/>
            <a:ext cx="8317800" cy="45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 Box 3"/>
          <p:cNvSpPr/>
          <p:nvPr/>
        </p:nvSpPr>
        <p:spPr>
          <a:xfrm>
            <a:off x="914400" y="1281240"/>
            <a:ext cx="8317800" cy="797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47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8200" cy="193608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5280" cy="1785240"/>
          </a:xfrm>
          <a:prstGeom prst="rect">
            <a:avLst/>
          </a:prstGeom>
          <a:ln w="0">
            <a:noFill/>
          </a:ln>
        </p:spPr>
      </p:pic>
      <p:pic>
        <p:nvPicPr>
          <p:cNvPr id="149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9400" cy="192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5561</TotalTime>
  <Application>LibreOffice/7.3.7.2$Linux_X86_64 LibreOffice_project/30$Build-2</Application>
  <AppVersion>15.0000</AppVersion>
  <Words>553</Words>
  <Paragraphs>264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2023-10-09T17:33:50Z</dcterms:modified>
  <cp:revision>146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